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6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0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9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0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1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1252-F909-41B2-80BE-B10ECEA1725F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0FC8-1716-4C56-8E25-E681BB936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69386" y="1466337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4000" dirty="0" smtClean="0">
                <a:cs typeface="B Nazanin" panose="00000400000000000000" pitchFamily="2" charset="-78"/>
              </a:rPr>
              <a:t>دستورالعمل تهيه اسلايد</a:t>
            </a:r>
            <a:br>
              <a:rPr lang="fa-IR" altLang="fa-IR" sz="40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7481" y="1945402"/>
            <a:ext cx="53696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مدت ارائه : </a:t>
            </a:r>
            <a:r>
              <a:rPr lang="fa-IR" altLang="fa-IR" b="1" dirty="0" smtClean="0">
                <a:cs typeface="B Nazanin" panose="00000400000000000000" pitchFamily="2" charset="-78"/>
              </a:rPr>
              <a:t>10 دقیقه </a:t>
            </a:r>
            <a:endParaRPr lang="en-US" altLang="fa-IR" b="1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متن: خوانا و اندازه فونت18 - </a:t>
            </a:r>
            <a:r>
              <a:rPr lang="en-US" altLang="fa-IR" dirty="0" smtClean="0">
                <a:cs typeface="B Nazanin" panose="00000400000000000000" pitchFamily="2" charset="-78"/>
              </a:rPr>
              <a:t>B </a:t>
            </a:r>
            <a:r>
              <a:rPr lang="en-US" altLang="fa-IR" dirty="0" err="1" smtClean="0">
                <a:cs typeface="B Nazanin" panose="00000400000000000000" pitchFamily="2" charset="-78"/>
              </a:rPr>
              <a:t>Nazanin</a:t>
            </a:r>
            <a:endParaRPr lang="fa-IR" altLang="fa-IR" dirty="0" smtClean="0"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شكل ها و نمودارها: واضح و در ابعاد مناسب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جداول: مرتب و داراي سر ستون و فونت خوانا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تعداد صفحات حداکثر 8 اسلاید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264094"/>
            <a:ext cx="9144000" cy="156045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altLang="fa-IR" sz="3900" dirty="0" smtClean="0">
                <a:cs typeface="B Nazanin" panose="00000400000000000000" pitchFamily="2" charset="-78"/>
              </a:rPr>
              <a:t>اسلاید شامل چه مواردی نباشد :</a:t>
            </a:r>
            <a:endParaRPr lang="en-US" sz="39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03243" y="4878052"/>
            <a:ext cx="54874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گونه تبليغ يا آگهي به نفع شركتها و سازمانها به صورت متن يا عكس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تشكر و قدرداني از افراد، شركتها، و سازمانها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fa-IR" dirty="0" smtClean="0">
                <a:cs typeface="B Nazanin" panose="00000400000000000000" pitchFamily="2" charset="-78"/>
              </a:rPr>
              <a:t>هر مطلب غير مرتبط با مقاله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2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0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Reza</cp:lastModifiedBy>
  <cp:revision>18</cp:revision>
  <dcterms:created xsi:type="dcterms:W3CDTF">2021-02-12T14:49:30Z</dcterms:created>
  <dcterms:modified xsi:type="dcterms:W3CDTF">2024-02-19T15:56:07Z</dcterms:modified>
</cp:coreProperties>
</file>